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a67bc78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a67bc78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a567a3b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a567a3b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a567a3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a567a3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c7bb828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c7bb828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c7e1288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c7e1288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c7bb828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c7bb828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c7bb828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c7bb828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a567a3b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a567a3b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based off the Omnivore theme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a567a3b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a567a3b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a567a3b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a567a3b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Jumping -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 or press Space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jump and advance to the next pillar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Aiming - An aiming line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automatically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goes up and down,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your jumps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go through the pillars and get food.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Hunger - Your hunger depletes over time and increases when you get food. Reach 0% and you starve, but reach 100% and you win.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11.jp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Meal Slime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Rebecca Tester &amp; Matthew Satterfield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Factor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Trying to beat your best time.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Tension between hunger depleting and aiming.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Easy replayability.</a:t>
            </a:r>
            <a:endParaRPr sz="24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3350100"/>
            <a:ext cx="6381750" cy="13525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74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Images in presentation, delete this slide when done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25" y="1628775"/>
            <a:ext cx="18859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0" y="2146600"/>
            <a:ext cx="1145524" cy="11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50" y="3774725"/>
            <a:ext cx="4106352" cy="13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3425" y="1248275"/>
            <a:ext cx="4396821" cy="24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2" y="3852875"/>
            <a:ext cx="12096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1700" y="3318687"/>
            <a:ext cx="429474" cy="4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5274" y="3855918"/>
            <a:ext cx="1984975" cy="12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Concept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Help a hungry slime in a big city navigate through pillars and get food by clicking when it’s safe to snack.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2682775"/>
            <a:ext cx="1885950" cy="18859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Tweening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5"/>
            <a:ext cx="4057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UI elements in all scenes tween in position, rotation, and size onto the screen.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50" y="1886275"/>
            <a:ext cx="4057650" cy="228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Animations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slime now has an idle and jump animation.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11400" l="33981" r="49662" t="52829"/>
          <a:stretch/>
        </p:blipFill>
        <p:spPr>
          <a:xfrm>
            <a:off x="1292800" y="2571750"/>
            <a:ext cx="1378425" cy="16983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29895" r="30158" t="0"/>
          <a:stretch/>
        </p:blipFill>
        <p:spPr>
          <a:xfrm>
            <a:off x="5644975" y="938700"/>
            <a:ext cx="2362147" cy="3331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buttons both wobble and grow when you hover over them.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300" y="1886275"/>
            <a:ext cx="4057650" cy="228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325" y="1489825"/>
            <a:ext cx="3230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Screen Transitions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Countdown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Reticle wobble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Hunger UI pop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50" y="1886275"/>
            <a:ext cx="4057650" cy="228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20378" r="20414" t="0"/>
          <a:stretch/>
        </p:blipFill>
        <p:spPr>
          <a:xfrm>
            <a:off x="1063100" y="2997900"/>
            <a:ext cx="1454975" cy="1384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&amp; Theme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87900" y="1516174"/>
            <a:ext cx="3570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Colorful Casual Action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Fantasy and Food</a:t>
            </a:r>
            <a:endParaRPr sz="24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825" y="1516174"/>
            <a:ext cx="3689419" cy="228392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Mechanics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Aiming and Jumping through pillars to get food.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Get food to avoid starving.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Get food quickly enough to fill up the slime’s hunger completely and win.</a:t>
            </a:r>
            <a:endParaRPr sz="24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150" y="3683188"/>
            <a:ext cx="1145524" cy="114552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>
              <a:srgbClr val="000000">
                <a:alpha val="50000"/>
              </a:srgbClr>
            </a:outerShdw>
          </a:effectLst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477" y="3770175"/>
            <a:ext cx="1209675" cy="9715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355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Jumping</a:t>
            </a:r>
            <a:r>
              <a:rPr lang="en" sz="2400"/>
              <a:t> - </a:t>
            </a:r>
            <a:r>
              <a:rPr lang="en" sz="2400"/>
              <a:t>Click or press Space.</a:t>
            </a:r>
            <a:endParaRPr sz="2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/>
              <a:t>Aiming </a:t>
            </a:r>
            <a:r>
              <a:rPr lang="en" sz="2400"/>
              <a:t>- Automatic. Time your jumps.</a:t>
            </a:r>
            <a:endParaRPr sz="2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/>
              <a:t>Hunger </a:t>
            </a:r>
            <a:r>
              <a:rPr lang="en" sz="2400"/>
              <a:t>- Depletes, but food increases. 0% lose, 100% win.</a:t>
            </a:r>
            <a:endParaRPr sz="24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5900"/>
            <a:ext cx="4396821" cy="2452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